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8" r:id="rId3"/>
    <p:sldId id="257" r:id="rId4"/>
    <p:sldId id="259" r:id="rId5"/>
    <p:sldId id="263" r:id="rId6"/>
    <p:sldId id="264" r:id="rId7"/>
    <p:sldId id="265" r:id="rId8"/>
    <p:sldId id="266" r:id="rId9"/>
    <p:sldId id="267" r:id="rId10"/>
    <p:sldId id="268" r:id="rId11"/>
    <p:sldId id="260" r:id="rId1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2" pos="3840" userDrawn="1">
          <p15:clr>
            <a:srgbClr val="A4A3A4"/>
          </p15:clr>
        </p15:guide>
        <p15:guide id="3" orient="horz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82A7"/>
    <a:srgbClr val="26AADC"/>
    <a:srgbClr val="F5D289"/>
    <a:srgbClr val="E43C3C"/>
    <a:srgbClr val="B13B4C"/>
    <a:srgbClr val="404043"/>
    <a:srgbClr val="E8E7E5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99" d="100"/>
          <a:sy n="99" d="100"/>
        </p:scale>
        <p:origin x="-99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75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___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radarChart>
        <c:radarStyle val="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 w="34925" cap="rnd">
              <a:solidFill>
                <a:srgbClr val="F5D289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cat>
            <c:strRef>
              <c:f>Sheet1!$A$2:$A$6</c:f>
              <c:strCache>
                <c:ptCount val="5"/>
                <c:pt idx="0">
                  <c:v>1/5/2012</c:v>
                </c:pt>
                <c:pt idx="1">
                  <c:v>1/6/2012</c:v>
                </c:pt>
                <c:pt idx="2">
                  <c:v>1/7/2012</c:v>
                </c:pt>
                <c:pt idx="3">
                  <c:v>1/8/2012</c:v>
                </c:pt>
                <c:pt idx="4">
                  <c:v>1/9/2012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32</c:v>
                </c:pt>
                <c:pt idx="1">
                  <c:v>32</c:v>
                </c:pt>
                <c:pt idx="2">
                  <c:v>28</c:v>
                </c:pt>
                <c:pt idx="3">
                  <c:v>12</c:v>
                </c:pt>
                <c:pt idx="4">
                  <c:v>15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ln w="34925" cap="rnd">
              <a:solidFill>
                <a:srgbClr val="E982A7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cat>
            <c:strRef>
              <c:f>Sheet1!$A$2:$A$6</c:f>
              <c:strCache>
                <c:ptCount val="5"/>
                <c:pt idx="0">
                  <c:v>1/5/2012</c:v>
                </c:pt>
                <c:pt idx="1">
                  <c:v>1/6/2012</c:v>
                </c:pt>
                <c:pt idx="2">
                  <c:v>1/7/2012</c:v>
                </c:pt>
                <c:pt idx="3">
                  <c:v>1/8/2012</c:v>
                </c:pt>
                <c:pt idx="4">
                  <c:v>1/9/2012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12</c:v>
                </c:pt>
                <c:pt idx="1">
                  <c:v>12</c:v>
                </c:pt>
                <c:pt idx="2">
                  <c:v>12</c:v>
                </c:pt>
                <c:pt idx="3">
                  <c:v>21</c:v>
                </c:pt>
                <c:pt idx="4">
                  <c:v>28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1965440"/>
        <c:axId val="41966976"/>
      </c:radarChart>
      <c:catAx>
        <c:axId val="419654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41966976"/>
        <c:crosses val="autoZero"/>
        <c:auto val="1"/>
        <c:lblAlgn val="ctr"/>
        <c:lblOffset val="100"/>
        <c:noMultiLvlLbl val="0"/>
      </c:catAx>
      <c:valAx>
        <c:axId val="419669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419654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zh-CN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24D5D6-9FC5-470D-81A8-585B818CF055}" type="datetimeFigureOut">
              <a:rPr lang="zh-CN" altLang="en-US" smtClean="0"/>
              <a:pPr/>
              <a:t>2016/6/22 Wednesday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C01494-7E3D-4FC4-A573-DF9C1FF19BB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956656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01494-7E3D-4FC4-A573-DF9C1FF19BB6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3460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01494-7E3D-4FC4-A573-DF9C1FF19BB6}" type="slidenum">
              <a:rPr lang="zh-CN" altLang="en-US" smtClean="0"/>
              <a:pPr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868054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01494-7E3D-4FC4-A573-DF9C1FF19BB6}" type="slidenum">
              <a:rPr lang="zh-CN" altLang="en-US" smtClean="0"/>
              <a:pPr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57808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01494-7E3D-4FC4-A573-DF9C1FF19BB6}" type="slidenum">
              <a:rPr lang="zh-CN" altLang="en-US" smtClean="0"/>
              <a:pPr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096162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01494-7E3D-4FC4-A573-DF9C1FF19BB6}" type="slidenum">
              <a:rPr lang="zh-CN" altLang="en-US" smtClean="0"/>
              <a:pPr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209522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336D4-6669-4827-8C05-7288EF44ADDB}" type="datetimeFigureOut">
              <a:rPr lang="zh-CN" altLang="en-US" smtClean="0"/>
              <a:pPr/>
              <a:t>2016/6/22 Wednesday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335F5-24F9-4309-ADE2-65096324F04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72305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336D4-6669-4827-8C05-7288EF44ADDB}" type="datetimeFigureOut">
              <a:rPr lang="zh-CN" altLang="en-US" smtClean="0"/>
              <a:pPr/>
              <a:t>2016/6/22 Wednesday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335F5-24F9-4309-ADE2-65096324F04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23653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336D4-6669-4827-8C05-7288EF44ADDB}" type="datetimeFigureOut">
              <a:rPr lang="zh-CN" altLang="en-US" smtClean="0"/>
              <a:pPr/>
              <a:t>2016/6/22 Wednesday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335F5-24F9-4309-ADE2-65096324F04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24891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336D4-6669-4827-8C05-7288EF44ADDB}" type="datetimeFigureOut">
              <a:rPr lang="zh-CN" altLang="en-US" smtClean="0"/>
              <a:pPr/>
              <a:t>2016/6/22 Wednesday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335F5-24F9-4309-ADE2-65096324F04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45024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336D4-6669-4827-8C05-7288EF44ADDB}" type="datetimeFigureOut">
              <a:rPr lang="zh-CN" altLang="en-US" smtClean="0"/>
              <a:pPr/>
              <a:t>2016/6/22 Wednesday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335F5-24F9-4309-ADE2-65096324F04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88402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336D4-6669-4827-8C05-7288EF44ADDB}" type="datetimeFigureOut">
              <a:rPr lang="zh-CN" altLang="en-US" smtClean="0"/>
              <a:pPr/>
              <a:t>2016/6/22 Wednesday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335F5-24F9-4309-ADE2-65096324F04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91913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336D4-6669-4827-8C05-7288EF44ADDB}" type="datetimeFigureOut">
              <a:rPr lang="zh-CN" altLang="en-US" smtClean="0"/>
              <a:pPr/>
              <a:t>2016/6/22 Wednesday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335F5-24F9-4309-ADE2-65096324F04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36018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336D4-6669-4827-8C05-7288EF44ADDB}" type="datetimeFigureOut">
              <a:rPr lang="zh-CN" altLang="en-US" smtClean="0"/>
              <a:pPr/>
              <a:t>2016/6/22 Wednesday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335F5-24F9-4309-ADE2-65096324F04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91344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336D4-6669-4827-8C05-7288EF44ADDB}" type="datetimeFigureOut">
              <a:rPr lang="zh-CN" altLang="en-US" smtClean="0"/>
              <a:pPr/>
              <a:t>2016/6/22 Wednesday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335F5-24F9-4309-ADE2-65096324F04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33028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336D4-6669-4827-8C05-7288EF44ADDB}" type="datetimeFigureOut">
              <a:rPr lang="zh-CN" altLang="en-US" smtClean="0"/>
              <a:pPr/>
              <a:t>2016/6/22 Wednesday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335F5-24F9-4309-ADE2-65096324F04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93291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336D4-6669-4827-8C05-7288EF44ADDB}" type="datetimeFigureOut">
              <a:rPr lang="zh-CN" altLang="en-US" smtClean="0"/>
              <a:pPr/>
              <a:t>2016/6/22 Wednesday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335F5-24F9-4309-ADE2-65096324F04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75934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4336D4-6669-4827-8C05-7288EF44ADDB}" type="datetimeFigureOut">
              <a:rPr lang="zh-CN" altLang="en-US" smtClean="0"/>
              <a:pPr/>
              <a:t>2016/6/22 Wednesday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9335F5-24F9-4309-ADE2-65096324F04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83151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6AA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组合 21"/>
          <p:cNvGrpSpPr/>
          <p:nvPr/>
        </p:nvGrpSpPr>
        <p:grpSpPr>
          <a:xfrm>
            <a:off x="3508340" y="1188072"/>
            <a:ext cx="5238608" cy="4516040"/>
            <a:chOff x="4348078" y="1042933"/>
            <a:chExt cx="3495842" cy="3013656"/>
          </a:xfrm>
        </p:grpSpPr>
        <p:sp>
          <p:nvSpPr>
            <p:cNvPr id="24" name="六边形 23"/>
            <p:cNvSpPr/>
            <p:nvPr/>
          </p:nvSpPr>
          <p:spPr>
            <a:xfrm rot="2040000">
              <a:off x="4348079" y="1042933"/>
              <a:ext cx="3495841" cy="3013656"/>
            </a:xfrm>
            <a:prstGeom prst="hexagon">
              <a:avLst/>
            </a:prstGeom>
            <a:solidFill>
              <a:schemeClr val="bg1">
                <a:alpha val="7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6600"/>
            </a:p>
          </p:txBody>
        </p:sp>
        <p:sp>
          <p:nvSpPr>
            <p:cNvPr id="17" name="六边形 16"/>
            <p:cNvSpPr/>
            <p:nvPr/>
          </p:nvSpPr>
          <p:spPr>
            <a:xfrm>
              <a:off x="4348078" y="1042933"/>
              <a:ext cx="3495841" cy="3013656"/>
            </a:xfrm>
            <a:prstGeom prst="hexagon">
              <a:avLst/>
            </a:prstGeom>
            <a:solidFill>
              <a:schemeClr val="bg1">
                <a:alpha val="7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6600" dirty="0" smtClean="0">
                  <a:solidFill>
                    <a:srgbClr val="26AADC"/>
                  </a:solidFill>
                  <a:latin typeface="Rockwell Std" panose="02060603030405020103" pitchFamily="18" charset="0"/>
                </a:rPr>
                <a:t>UNIQUE</a:t>
              </a:r>
            </a:p>
            <a:p>
              <a:pPr algn="ctr"/>
              <a:r>
                <a:rPr lang="en-US" altLang="zh-CN" sz="6600" dirty="0" smtClean="0">
                  <a:solidFill>
                    <a:srgbClr val="26AADC"/>
                  </a:solidFill>
                  <a:latin typeface="Rockwell Std" panose="02060603030405020103" pitchFamily="18" charset="0"/>
                </a:rPr>
                <a:t>PPT</a:t>
              </a:r>
              <a:endParaRPr lang="zh-CN" altLang="en-US" sz="6600" dirty="0">
                <a:solidFill>
                  <a:srgbClr val="26AADC"/>
                </a:solidFill>
                <a:latin typeface="Rockwell Std" panose="02060603030405020103" pitchFamily="18" charset="0"/>
              </a:endParaRPr>
            </a:p>
          </p:txBody>
        </p:sp>
      </p:grpSp>
      <p:sp>
        <p:nvSpPr>
          <p:cNvPr id="26" name="矩形 25"/>
          <p:cNvSpPr/>
          <p:nvPr/>
        </p:nvSpPr>
        <p:spPr>
          <a:xfrm rot="2700000">
            <a:off x="10638973" y="246743"/>
            <a:ext cx="2365828" cy="3628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mtClean="0">
                <a:solidFill>
                  <a:srgbClr val="26AADC"/>
                </a:solidFill>
                <a:latin typeface="方正兰亭粗黑简体" panose="02000000000000000000" pitchFamily="2" charset="-122"/>
                <a:ea typeface="方正兰亭粗黑简体" panose="02000000000000000000" pitchFamily="2" charset="-122"/>
              </a:rPr>
              <a:t>封面</a:t>
            </a:r>
            <a:endParaRPr lang="zh-CN" altLang="en-US" dirty="0">
              <a:solidFill>
                <a:srgbClr val="26AADC"/>
              </a:solidFill>
              <a:latin typeface="方正兰亭粗黑简体" panose="02000000000000000000" pitchFamily="2" charset="-122"/>
              <a:ea typeface="方正兰亭粗黑简体" panose="02000000000000000000" pitchFamily="2" charset="-122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5498721" y="161581"/>
            <a:ext cx="1194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err="1" smtClean="0">
                <a:solidFill>
                  <a:schemeClr val="bg1"/>
                </a:solidFill>
                <a:latin typeface="Rockwell Std" panose="02060603030405020103" pitchFamily="18" charset="0"/>
              </a:rPr>
              <a:t>Demon</a:t>
            </a:r>
            <a:r>
              <a:rPr lang="en-US" altLang="zh-CN" dirty="0" err="1">
                <a:solidFill>
                  <a:schemeClr val="bg1"/>
                </a:solidFill>
                <a:latin typeface="Rockwell Std" panose="02060603030405020103" pitchFamily="18" charset="0"/>
              </a:rPr>
              <a:t>.</a:t>
            </a:r>
            <a:r>
              <a:rPr lang="en-US" altLang="zh-CN" dirty="0" err="1" smtClean="0">
                <a:solidFill>
                  <a:schemeClr val="bg1"/>
                </a:solidFill>
                <a:latin typeface="Rockwell Std" panose="02060603030405020103" pitchFamily="18" charset="0"/>
              </a:rPr>
              <a:t>C</a:t>
            </a:r>
            <a:endParaRPr lang="zh-CN" altLang="en-US" dirty="0">
              <a:solidFill>
                <a:schemeClr val="bg1"/>
              </a:solidFill>
              <a:latin typeface="Rockwell Std" panose="02060603030405020103" pitchFamily="18" charset="0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5457748" y="6297328"/>
            <a:ext cx="122822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 smtClean="0">
                <a:solidFill>
                  <a:schemeClr val="bg1"/>
                </a:solidFill>
                <a:latin typeface="Rockwell Std" panose="02060603030405020103" pitchFamily="18" charset="0"/>
              </a:rPr>
              <a:t>June 6, 2016</a:t>
            </a:r>
            <a:endParaRPr lang="zh-CN" altLang="en-US" sz="1600" dirty="0">
              <a:solidFill>
                <a:schemeClr val="bg1"/>
              </a:solidFill>
              <a:latin typeface="Rockwell Std" panose="020606030304050201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4756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rgbClr val="26AA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3" name="矩形 2"/>
          <p:cNvSpPr/>
          <p:nvPr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rgbClr val="E982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8041379" y="2690336"/>
            <a:ext cx="281577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dirty="0" smtClean="0">
                <a:solidFill>
                  <a:srgbClr val="ECEBF0"/>
                </a:solidFill>
                <a:latin typeface="张海山锐线体2.0" panose="02000000000000000000" pitchFamily="2" charset="-122"/>
                <a:ea typeface="张海山锐线体2.0" panose="02000000000000000000" pitchFamily="2" charset="-122"/>
              </a:rPr>
              <a:t>必须塞满各种文字、项目符号、图片、连接符</a:t>
            </a:r>
            <a:r>
              <a:rPr lang="en-US" altLang="zh-CN" dirty="0" smtClean="0">
                <a:solidFill>
                  <a:srgbClr val="ECEBF0"/>
                </a:solidFill>
                <a:latin typeface="张海山锐线体2.0" panose="02000000000000000000" pitchFamily="2" charset="-122"/>
                <a:ea typeface="张海山锐线体2.0" panose="02000000000000000000" pitchFamily="2" charset="-122"/>
              </a:rPr>
              <a:t>……</a:t>
            </a:r>
          </a:p>
          <a:p>
            <a:r>
              <a:rPr lang="zh-CN" altLang="en-US" dirty="0" smtClean="0">
                <a:solidFill>
                  <a:srgbClr val="ECEBF0"/>
                </a:solidFill>
                <a:latin typeface="张海山锐线体2.0" panose="02000000000000000000" pitchFamily="2" charset="-122"/>
                <a:ea typeface="张海山锐线体2.0" panose="02000000000000000000" pitchFamily="2" charset="-122"/>
              </a:rPr>
              <a:t>不然太浪费版面了，不专业、不大气、不高端、尼玛还</a:t>
            </a:r>
            <a:r>
              <a:rPr lang="en-US" altLang="zh-CN" dirty="0" smtClean="0">
                <a:solidFill>
                  <a:srgbClr val="ECEBF0"/>
                </a:solidFill>
                <a:latin typeface="张海山锐线体2.0" panose="02000000000000000000" pitchFamily="2" charset="-122"/>
                <a:ea typeface="张海山锐线体2.0" panose="02000000000000000000" pitchFamily="2" charset="-122"/>
              </a:rPr>
              <a:t>…</a:t>
            </a:r>
            <a:r>
              <a:rPr lang="zh-CN" altLang="en-US" dirty="0" smtClean="0">
                <a:solidFill>
                  <a:srgbClr val="ECEBF0"/>
                </a:solidFill>
                <a:latin typeface="张海山锐线体2.0" panose="02000000000000000000" pitchFamily="2" charset="-122"/>
                <a:ea typeface="张海山锐线体2.0" panose="02000000000000000000" pitchFamily="2" charset="-122"/>
              </a:rPr>
              <a:t>还</a:t>
            </a:r>
            <a:r>
              <a:rPr lang="en-US" altLang="zh-CN" dirty="0" smtClean="0">
                <a:solidFill>
                  <a:srgbClr val="ECEBF0"/>
                </a:solidFill>
                <a:latin typeface="张海山锐线体2.0" panose="02000000000000000000" pitchFamily="2" charset="-122"/>
                <a:ea typeface="张海山锐线体2.0" panose="02000000000000000000" pitchFamily="2" charset="-122"/>
              </a:rPr>
              <a:t>…</a:t>
            </a:r>
            <a:r>
              <a:rPr lang="zh-CN" altLang="en-US" dirty="0" smtClean="0">
                <a:solidFill>
                  <a:srgbClr val="ECEBF0"/>
                </a:solidFill>
                <a:latin typeface="张海山锐线体2.0" panose="02000000000000000000" pitchFamily="2" charset="-122"/>
                <a:ea typeface="张海山锐线体2.0" panose="02000000000000000000" pitchFamily="2" charset="-122"/>
              </a:rPr>
              <a:t>还太小气</a:t>
            </a:r>
            <a:endParaRPr lang="en-US" altLang="zh-CN" dirty="0" smtClean="0">
              <a:solidFill>
                <a:srgbClr val="ECEBF0"/>
              </a:solidFill>
              <a:latin typeface="张海山锐线体2.0" panose="02000000000000000000" pitchFamily="2" charset="-122"/>
              <a:ea typeface="张海山锐线体2.0" panose="02000000000000000000" pitchFamily="2" charset="-122"/>
            </a:endParaRPr>
          </a:p>
        </p:txBody>
      </p:sp>
      <p:sp>
        <p:nvSpPr>
          <p:cNvPr id="13" name="矩形 12"/>
          <p:cNvSpPr/>
          <p:nvPr/>
        </p:nvSpPr>
        <p:spPr>
          <a:xfrm rot="2700000">
            <a:off x="10638973" y="246743"/>
            <a:ext cx="2365828" cy="3628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>
                <a:solidFill>
                  <a:srgbClr val="E982A7"/>
                </a:solidFill>
                <a:latin typeface="方正兰亭粗黑简体" panose="02000000000000000000" pitchFamily="2" charset="-122"/>
                <a:ea typeface="方正兰亭粗黑简体" panose="02000000000000000000" pitchFamily="2" charset="-122"/>
              </a:rPr>
              <a:t>内容</a:t>
            </a:r>
            <a:r>
              <a:rPr lang="zh-CN" altLang="en-US" dirty="0" smtClean="0">
                <a:solidFill>
                  <a:srgbClr val="E982A7"/>
                </a:solidFill>
                <a:latin typeface="方正兰亭粗黑简体" panose="02000000000000000000" pitchFamily="2" charset="-122"/>
                <a:ea typeface="方正兰亭粗黑简体" panose="02000000000000000000" pitchFamily="2" charset="-122"/>
              </a:rPr>
              <a:t>页 </a:t>
            </a:r>
            <a:endParaRPr lang="zh-CN" altLang="en-US" dirty="0">
              <a:solidFill>
                <a:srgbClr val="E982A7"/>
              </a:solidFill>
              <a:latin typeface="方正兰亭粗黑简体" panose="02000000000000000000" pitchFamily="2" charset="-122"/>
              <a:ea typeface="方正兰亭粗黑简体" panose="02000000000000000000" pitchFamily="2" charset="-122"/>
            </a:endParaRPr>
          </a:p>
        </p:txBody>
      </p:sp>
      <p:grpSp>
        <p:nvGrpSpPr>
          <p:cNvPr id="14" name="组合 13"/>
          <p:cNvGrpSpPr/>
          <p:nvPr/>
        </p:nvGrpSpPr>
        <p:grpSpPr>
          <a:xfrm>
            <a:off x="5231884" y="2624862"/>
            <a:ext cx="1865601" cy="1608275"/>
            <a:chOff x="4348077" y="1042933"/>
            <a:chExt cx="3495843" cy="3013656"/>
          </a:xfrm>
        </p:grpSpPr>
        <p:sp>
          <p:nvSpPr>
            <p:cNvPr id="15" name="六边形 14"/>
            <p:cNvSpPr/>
            <p:nvPr/>
          </p:nvSpPr>
          <p:spPr>
            <a:xfrm rot="2040000">
              <a:off x="4348079" y="1042933"/>
              <a:ext cx="3495841" cy="3013656"/>
            </a:xfrm>
            <a:prstGeom prst="hexagon">
              <a:avLst/>
            </a:prstGeom>
            <a:solidFill>
              <a:schemeClr val="bg1">
                <a:alpha val="7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5400">
                <a:solidFill>
                  <a:srgbClr val="26AADC"/>
                </a:solidFill>
              </a:endParaRPr>
            </a:p>
          </p:txBody>
        </p:sp>
        <p:sp>
          <p:nvSpPr>
            <p:cNvPr id="16" name="六边形 15"/>
            <p:cNvSpPr/>
            <p:nvPr/>
          </p:nvSpPr>
          <p:spPr>
            <a:xfrm>
              <a:off x="4348077" y="1042933"/>
              <a:ext cx="3495840" cy="3013656"/>
            </a:xfrm>
            <a:prstGeom prst="hexagon">
              <a:avLst/>
            </a:prstGeom>
            <a:solidFill>
              <a:schemeClr val="bg1">
                <a:alpha val="7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3200" b="1" dirty="0" smtClean="0">
                  <a:solidFill>
                    <a:srgbClr val="E982A7"/>
                  </a:solidFill>
                  <a:latin typeface="张海山锐线体2.0" panose="02000000000000000000" pitchFamily="2" charset="-122"/>
                  <a:ea typeface="张海山锐线体2.0" panose="02000000000000000000" pitchFamily="2" charset="-122"/>
                </a:rPr>
                <a:t>重点来了</a:t>
              </a:r>
              <a:endParaRPr lang="en-US" altLang="zh-CN" sz="3200" b="1" dirty="0" smtClean="0">
                <a:solidFill>
                  <a:srgbClr val="E982A7"/>
                </a:solidFill>
                <a:latin typeface="张海山锐线体2.0" panose="02000000000000000000" pitchFamily="2" charset="-122"/>
                <a:ea typeface="张海山锐线体2.0" panose="02000000000000000000" pitchFamily="2" charset="-122"/>
              </a:endParaRPr>
            </a:p>
          </p:txBody>
        </p:sp>
      </p:grpSp>
      <p:pic>
        <p:nvPicPr>
          <p:cNvPr id="2050" name="Picture 2" descr="http://upload.wikimedia.org/wikipedia/commons/thumb/1/1f/Make_a_tangram.svg/350px-Make_a_tangram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219" y="1542191"/>
            <a:ext cx="3773618" cy="3773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3534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6AA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椭圆 8"/>
          <p:cNvSpPr/>
          <p:nvPr/>
        </p:nvSpPr>
        <p:spPr>
          <a:xfrm>
            <a:off x="4292062" y="1479921"/>
            <a:ext cx="3506325" cy="3506325"/>
          </a:xfrm>
          <a:prstGeom prst="ellipse">
            <a:avLst/>
          </a:prstGeom>
          <a:solidFill>
            <a:srgbClr val="F5D289">
              <a:alpha val="5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zh-CN" sz="2400" dirty="0" smtClean="0">
              <a:solidFill>
                <a:srgbClr val="26AADC"/>
              </a:solidFill>
              <a:latin typeface="方正细谭黑简体" panose="02000000000000000000" pitchFamily="2" charset="-122"/>
              <a:ea typeface="方正细谭黑简体" panose="02000000000000000000" pitchFamily="2" charset="-122"/>
            </a:endParaRPr>
          </a:p>
          <a:p>
            <a:pPr algn="ctr"/>
            <a:endParaRPr lang="zh-CN" altLang="en-US" sz="20000" dirty="0">
              <a:solidFill>
                <a:srgbClr val="26AADC"/>
              </a:solidFill>
              <a:latin typeface="方正细谭黑简体" panose="02000000000000000000" pitchFamily="2" charset="-122"/>
              <a:ea typeface="方正细谭黑简体" panose="02000000000000000000" pitchFamily="2" charset="-122"/>
            </a:endParaRPr>
          </a:p>
        </p:txBody>
      </p:sp>
      <p:grpSp>
        <p:nvGrpSpPr>
          <p:cNvPr id="6" name="组合 5"/>
          <p:cNvGrpSpPr/>
          <p:nvPr/>
        </p:nvGrpSpPr>
        <p:grpSpPr>
          <a:xfrm>
            <a:off x="4387530" y="1497176"/>
            <a:ext cx="3410857" cy="3410857"/>
            <a:chOff x="4390571" y="1407886"/>
            <a:chExt cx="3410857" cy="3410857"/>
          </a:xfrm>
        </p:grpSpPr>
        <p:sp>
          <p:nvSpPr>
            <p:cNvPr id="2" name="椭圆 1"/>
            <p:cNvSpPr/>
            <p:nvPr/>
          </p:nvSpPr>
          <p:spPr>
            <a:xfrm>
              <a:off x="4390571" y="1407886"/>
              <a:ext cx="3410857" cy="3410857"/>
            </a:xfrm>
            <a:prstGeom prst="ellipse">
              <a:avLst/>
            </a:prstGeom>
            <a:solidFill>
              <a:srgbClr val="F5D28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zh-CN" sz="2400" dirty="0" smtClean="0">
                <a:solidFill>
                  <a:srgbClr val="26AADC"/>
                </a:solidFill>
                <a:latin typeface="方正细谭黑简体" panose="02000000000000000000" pitchFamily="2" charset="-122"/>
                <a:ea typeface="方正细谭黑简体" panose="02000000000000000000" pitchFamily="2" charset="-122"/>
              </a:endParaRPr>
            </a:p>
            <a:p>
              <a:pPr algn="ctr"/>
              <a:r>
                <a:rPr lang="zh-CN" altLang="en-US" sz="20000" dirty="0" smtClean="0">
                  <a:solidFill>
                    <a:srgbClr val="26AADC"/>
                  </a:solidFill>
                  <a:latin typeface="方正细谭黑简体" panose="02000000000000000000" pitchFamily="2" charset="-122"/>
                  <a:ea typeface="方正细谭黑简体" panose="02000000000000000000" pitchFamily="2" charset="-122"/>
                </a:rPr>
                <a:t>谢</a:t>
              </a:r>
              <a:endParaRPr lang="zh-CN" altLang="en-US" sz="20000" dirty="0">
                <a:solidFill>
                  <a:srgbClr val="26AADC"/>
                </a:solidFill>
                <a:latin typeface="方正细谭黑简体" panose="02000000000000000000" pitchFamily="2" charset="-122"/>
                <a:ea typeface="方正细谭黑简体" panose="02000000000000000000" pitchFamily="2" charset="-122"/>
              </a:endParaRPr>
            </a:p>
          </p:txBody>
        </p:sp>
        <p:sp>
          <p:nvSpPr>
            <p:cNvPr id="3" name="文本框 2"/>
            <p:cNvSpPr txBox="1"/>
            <p:nvPr/>
          </p:nvSpPr>
          <p:spPr>
            <a:xfrm>
              <a:off x="5469682" y="1779588"/>
              <a:ext cx="125867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400" dirty="0" smtClean="0">
                  <a:solidFill>
                    <a:srgbClr val="26AADC"/>
                  </a:solidFill>
                  <a:latin typeface="Sansita One" panose="02000603080000020003" pitchFamily="2" charset="0"/>
                  <a:ea typeface="Whiteboard Modern Demo" panose="02000000000000000000" pitchFamily="2" charset="0"/>
                  <a:cs typeface="Miriam Fixed" panose="020B0509050101010101" pitchFamily="49" charset="-79"/>
                </a:rPr>
                <a:t>thanks</a:t>
              </a:r>
              <a:endParaRPr lang="zh-CN" altLang="en-US" sz="2400" dirty="0">
                <a:solidFill>
                  <a:srgbClr val="26AADC"/>
                </a:solidFill>
                <a:latin typeface="Sansita One" panose="02000603080000020003" pitchFamily="2" charset="0"/>
                <a:ea typeface="Whiteboard Modern Demo" panose="02000000000000000000" pitchFamily="2" charset="0"/>
                <a:cs typeface="Miriam Fixed" panose="020B0509050101010101" pitchFamily="49" charset="-79"/>
              </a:endParaRPr>
            </a:p>
          </p:txBody>
        </p:sp>
      </p:grpSp>
      <p:pic>
        <p:nvPicPr>
          <p:cNvPr id="5" name="图片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647071">
            <a:off x="9675032" y="49891"/>
            <a:ext cx="1738121" cy="1232992"/>
          </a:xfrm>
          <a:prstGeom prst="rect">
            <a:avLst/>
          </a:prstGeom>
        </p:spPr>
      </p:pic>
      <p:cxnSp>
        <p:nvCxnSpPr>
          <p:cNvPr id="8" name="直接连接符 7"/>
          <p:cNvCxnSpPr>
            <a:stCxn id="2" idx="0"/>
          </p:cNvCxnSpPr>
          <p:nvPr/>
        </p:nvCxnSpPr>
        <p:spPr>
          <a:xfrm flipV="1">
            <a:off x="6092959" y="815343"/>
            <a:ext cx="4451133" cy="681833"/>
          </a:xfrm>
          <a:prstGeom prst="line">
            <a:avLst/>
          </a:prstGeom>
          <a:ln>
            <a:solidFill>
              <a:srgbClr val="F5D2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/>
        </p:nvCxnSpPr>
        <p:spPr>
          <a:xfrm flipV="1">
            <a:off x="7662679" y="815344"/>
            <a:ext cx="2881413" cy="2566987"/>
          </a:xfrm>
          <a:prstGeom prst="line">
            <a:avLst/>
          </a:prstGeom>
          <a:ln>
            <a:solidFill>
              <a:srgbClr val="F5D2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矩形 22"/>
          <p:cNvSpPr/>
          <p:nvPr/>
        </p:nvSpPr>
        <p:spPr>
          <a:xfrm rot="18900000" flipH="1">
            <a:off x="-731922" y="275697"/>
            <a:ext cx="2365828" cy="362857"/>
          </a:xfrm>
          <a:prstGeom prst="rect">
            <a:avLst/>
          </a:prstGeom>
          <a:solidFill>
            <a:srgbClr val="F5D2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>
                <a:solidFill>
                  <a:srgbClr val="26AADC"/>
                </a:solidFill>
                <a:latin typeface="方正兰亭粗黑简体" panose="02000000000000000000" pitchFamily="2" charset="-122"/>
                <a:ea typeface="方正兰亭粗黑简体" panose="02000000000000000000" pitchFamily="2" charset="-122"/>
              </a:rPr>
              <a:t>结束</a:t>
            </a:r>
            <a:r>
              <a:rPr lang="zh-CN" altLang="en-US" dirty="0" smtClean="0">
                <a:solidFill>
                  <a:srgbClr val="26AADC"/>
                </a:solidFill>
                <a:latin typeface="方正兰亭粗黑简体" panose="02000000000000000000" pitchFamily="2" charset="-122"/>
                <a:ea typeface="方正兰亭粗黑简体" panose="02000000000000000000" pitchFamily="2" charset="-122"/>
              </a:rPr>
              <a:t>页 </a:t>
            </a:r>
            <a:endParaRPr lang="zh-CN" altLang="en-US" dirty="0">
              <a:solidFill>
                <a:srgbClr val="26AADC"/>
              </a:solidFill>
              <a:latin typeface="方正兰亭粗黑简体" panose="02000000000000000000" pitchFamily="2" charset="-122"/>
              <a:ea typeface="方正兰亭粗黑简体" panose="02000000000000000000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359401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D28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4627998" y="651044"/>
            <a:ext cx="2936003" cy="2531036"/>
            <a:chOff x="4348078" y="1042933"/>
            <a:chExt cx="3495842" cy="3013656"/>
          </a:xfrm>
        </p:grpSpPr>
        <p:sp>
          <p:nvSpPr>
            <p:cNvPr id="3" name="六边形 2"/>
            <p:cNvSpPr/>
            <p:nvPr/>
          </p:nvSpPr>
          <p:spPr>
            <a:xfrm rot="2040000">
              <a:off x="4348079" y="1042933"/>
              <a:ext cx="3495841" cy="3013656"/>
            </a:xfrm>
            <a:prstGeom prst="hexagon">
              <a:avLst/>
            </a:prstGeom>
            <a:solidFill>
              <a:schemeClr val="bg1">
                <a:alpha val="7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5400"/>
            </a:p>
          </p:txBody>
        </p:sp>
        <p:sp>
          <p:nvSpPr>
            <p:cNvPr id="4" name="六边形 3"/>
            <p:cNvSpPr/>
            <p:nvPr/>
          </p:nvSpPr>
          <p:spPr>
            <a:xfrm>
              <a:off x="4348078" y="1042933"/>
              <a:ext cx="3495841" cy="3013656"/>
            </a:xfrm>
            <a:prstGeom prst="hexagon">
              <a:avLst/>
            </a:prstGeom>
            <a:solidFill>
              <a:schemeClr val="bg1">
                <a:alpha val="7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3600" b="1" dirty="0" smtClean="0">
                  <a:solidFill>
                    <a:srgbClr val="F5D289"/>
                  </a:solidFill>
                  <a:latin typeface="Rockwell Std" panose="02060603030405020103" pitchFamily="18" charset="0"/>
                </a:rPr>
                <a:t>1</a:t>
              </a:r>
            </a:p>
            <a:p>
              <a:pPr algn="ctr"/>
              <a:r>
                <a:rPr lang="en-US" altLang="zh-CN" sz="2400" dirty="0" smtClean="0">
                  <a:solidFill>
                    <a:srgbClr val="F5D289"/>
                  </a:solidFill>
                  <a:latin typeface="Rockwell Std" panose="02060603030405020103" pitchFamily="18" charset="0"/>
                </a:rPr>
                <a:t>KEEP IT SIMPLE.</a:t>
              </a:r>
            </a:p>
          </p:txBody>
        </p:sp>
      </p:grpSp>
      <p:sp>
        <p:nvSpPr>
          <p:cNvPr id="5" name="矩形 4"/>
          <p:cNvSpPr/>
          <p:nvPr/>
        </p:nvSpPr>
        <p:spPr>
          <a:xfrm rot="2700000">
            <a:off x="10638973" y="246743"/>
            <a:ext cx="2365828" cy="3628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>
                <a:solidFill>
                  <a:srgbClr val="F5D289"/>
                </a:solidFill>
                <a:latin typeface="方正兰亭粗黑简体" panose="02000000000000000000" pitchFamily="2" charset="-122"/>
                <a:ea typeface="方正兰亭粗黑简体" panose="02000000000000000000" pitchFamily="2" charset="-122"/>
              </a:rPr>
              <a:t>目录页</a:t>
            </a:r>
            <a:endParaRPr lang="zh-CN" altLang="en-US" dirty="0">
              <a:solidFill>
                <a:srgbClr val="F5D289"/>
              </a:solidFill>
              <a:latin typeface="方正兰亭粗黑简体" panose="02000000000000000000" pitchFamily="2" charset="-122"/>
              <a:ea typeface="方正兰亭粗黑简体" panose="02000000000000000000" pitchFamily="2" charset="-122"/>
            </a:endParaRPr>
          </a:p>
        </p:txBody>
      </p:sp>
      <p:grpSp>
        <p:nvGrpSpPr>
          <p:cNvPr id="6" name="组合 5"/>
          <p:cNvGrpSpPr/>
          <p:nvPr/>
        </p:nvGrpSpPr>
        <p:grpSpPr>
          <a:xfrm>
            <a:off x="2044455" y="3429000"/>
            <a:ext cx="2936003" cy="2531036"/>
            <a:chOff x="4348078" y="1042933"/>
            <a:chExt cx="3495842" cy="3013656"/>
          </a:xfrm>
        </p:grpSpPr>
        <p:sp>
          <p:nvSpPr>
            <p:cNvPr id="7" name="六边形 6"/>
            <p:cNvSpPr/>
            <p:nvPr/>
          </p:nvSpPr>
          <p:spPr>
            <a:xfrm rot="2040000">
              <a:off x="4348079" y="1042933"/>
              <a:ext cx="3495841" cy="3013656"/>
            </a:xfrm>
            <a:prstGeom prst="hexagon">
              <a:avLst/>
            </a:prstGeom>
            <a:solidFill>
              <a:schemeClr val="bg1">
                <a:alpha val="7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5400"/>
            </a:p>
          </p:txBody>
        </p:sp>
        <p:sp>
          <p:nvSpPr>
            <p:cNvPr id="8" name="六边形 7"/>
            <p:cNvSpPr/>
            <p:nvPr/>
          </p:nvSpPr>
          <p:spPr>
            <a:xfrm>
              <a:off x="4348078" y="1042933"/>
              <a:ext cx="3495841" cy="3013656"/>
            </a:xfrm>
            <a:prstGeom prst="hexagon">
              <a:avLst/>
            </a:prstGeom>
            <a:solidFill>
              <a:schemeClr val="bg1">
                <a:alpha val="7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3600" b="1" dirty="0" smtClean="0">
                  <a:solidFill>
                    <a:srgbClr val="F5D289"/>
                  </a:solidFill>
                  <a:latin typeface="Rockwell Std" panose="02060603030405020103" pitchFamily="18" charset="0"/>
                </a:rPr>
                <a:t>2</a:t>
              </a:r>
            </a:p>
            <a:p>
              <a:pPr algn="ctr"/>
              <a:r>
                <a:rPr lang="en-US" altLang="zh-CN" sz="2400" dirty="0" smtClean="0">
                  <a:solidFill>
                    <a:srgbClr val="F5D289"/>
                  </a:solidFill>
                  <a:latin typeface="Rockwell Std" panose="02060603030405020103" pitchFamily="18" charset="0"/>
                </a:rPr>
                <a:t>What </a:t>
              </a:r>
              <a:r>
                <a:rPr lang="en-US" altLang="zh-CN" sz="2400" dirty="0">
                  <a:solidFill>
                    <a:srgbClr val="F5D289"/>
                  </a:solidFill>
                  <a:latin typeface="Rockwell Std" panose="02060603030405020103" pitchFamily="18" charset="0"/>
                </a:rPr>
                <a:t>you’ve done this year</a:t>
              </a: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7211542" y="3429000"/>
            <a:ext cx="2936003" cy="2531036"/>
            <a:chOff x="4348078" y="1042933"/>
            <a:chExt cx="3495842" cy="3013656"/>
          </a:xfrm>
        </p:grpSpPr>
        <p:sp>
          <p:nvSpPr>
            <p:cNvPr id="10" name="六边形 9"/>
            <p:cNvSpPr/>
            <p:nvPr/>
          </p:nvSpPr>
          <p:spPr>
            <a:xfrm rot="2040000">
              <a:off x="4348079" y="1042933"/>
              <a:ext cx="3495841" cy="3013656"/>
            </a:xfrm>
            <a:prstGeom prst="hexagon">
              <a:avLst/>
            </a:prstGeom>
            <a:solidFill>
              <a:schemeClr val="bg1">
                <a:alpha val="7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5400"/>
            </a:p>
          </p:txBody>
        </p:sp>
        <p:sp>
          <p:nvSpPr>
            <p:cNvPr id="11" name="六边形 10"/>
            <p:cNvSpPr/>
            <p:nvPr/>
          </p:nvSpPr>
          <p:spPr>
            <a:xfrm>
              <a:off x="4348078" y="1042933"/>
              <a:ext cx="3495841" cy="3013656"/>
            </a:xfrm>
            <a:prstGeom prst="hexagon">
              <a:avLst/>
            </a:prstGeom>
            <a:solidFill>
              <a:schemeClr val="bg1">
                <a:alpha val="7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3600" b="1" dirty="0" smtClean="0">
                  <a:solidFill>
                    <a:srgbClr val="F5D289"/>
                  </a:solidFill>
                  <a:latin typeface="Rockwell Std" panose="02060603030405020103" pitchFamily="18" charset="0"/>
                </a:rPr>
                <a:t>3</a:t>
              </a:r>
            </a:p>
            <a:p>
              <a:pPr algn="ctr"/>
              <a:r>
                <a:rPr lang="en-US" altLang="zh-CN" sz="2400" dirty="0" smtClean="0">
                  <a:solidFill>
                    <a:srgbClr val="F5D289"/>
                  </a:solidFill>
                  <a:latin typeface="Rockwell Std" panose="02060603030405020103" pitchFamily="18" charset="0"/>
                </a:rPr>
                <a:t>Start </a:t>
              </a:r>
              <a:r>
                <a:rPr lang="en-US" altLang="zh-CN" sz="2400" dirty="0">
                  <a:solidFill>
                    <a:srgbClr val="F5D289"/>
                  </a:solidFill>
                  <a:latin typeface="Rockwell Std" panose="02060603030405020103" pitchFamily="18" charset="0"/>
                </a:rPr>
                <a:t>the next year on a high note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74634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982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952682" y="2251225"/>
            <a:ext cx="8719054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8600" dirty="0" smtClean="0">
                <a:solidFill>
                  <a:schemeClr val="bg1"/>
                </a:solidFill>
                <a:latin typeface="Rockwell Std" panose="02060603030405020103" pitchFamily="18" charset="0"/>
              </a:rPr>
              <a:t>KEEP IT SIMPLE</a:t>
            </a:r>
            <a:r>
              <a:rPr lang="en-US" altLang="zh-CN" sz="8600" dirty="0" smtClean="0">
                <a:solidFill>
                  <a:schemeClr val="bg1"/>
                </a:solidFill>
                <a:latin typeface="Rockwell Std" panose="02060603030405020103" pitchFamily="18" charset="0"/>
              </a:rPr>
              <a:t>.</a:t>
            </a:r>
            <a:endParaRPr lang="zh-CN" altLang="en-US" sz="8600" dirty="0">
              <a:solidFill>
                <a:schemeClr val="bg1"/>
              </a:solidFill>
              <a:latin typeface="Rockwell Std" panose="02060603030405020103" pitchFamily="18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967196" y="3425150"/>
            <a:ext cx="104438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spc="18100" dirty="0" smtClean="0">
                <a:solidFill>
                  <a:schemeClr val="bg1"/>
                </a:solidFill>
                <a:latin typeface="张海山锐线体2.0" panose="02000000000000000000" pitchFamily="2" charset="-122"/>
                <a:ea typeface="张海山锐线体2.0" panose="02000000000000000000" pitchFamily="2" charset="-122"/>
              </a:rPr>
              <a:t>大道至简</a:t>
            </a:r>
            <a:endParaRPr lang="zh-CN" altLang="en-US" sz="2000" spc="18100" dirty="0">
              <a:solidFill>
                <a:schemeClr val="bg1"/>
              </a:solidFill>
              <a:latin typeface="张海山锐线体2.0" panose="02000000000000000000" pitchFamily="2" charset="-122"/>
              <a:ea typeface="张海山锐线体2.0" panose="02000000000000000000" pitchFamily="2" charset="-122"/>
            </a:endParaRPr>
          </a:p>
        </p:txBody>
      </p:sp>
      <p:sp>
        <p:nvSpPr>
          <p:cNvPr id="6" name="矩形 5"/>
          <p:cNvSpPr/>
          <p:nvPr/>
        </p:nvSpPr>
        <p:spPr>
          <a:xfrm rot="2700000">
            <a:off x="10638973" y="246743"/>
            <a:ext cx="2365828" cy="3628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>
                <a:solidFill>
                  <a:srgbClr val="E982A7"/>
                </a:solidFill>
                <a:latin typeface="方正兰亭粗黑简体" panose="02000000000000000000" pitchFamily="2" charset="-122"/>
                <a:ea typeface="方正兰亭粗黑简体" panose="02000000000000000000" pitchFamily="2" charset="-122"/>
              </a:rPr>
              <a:t>过渡页</a:t>
            </a:r>
            <a:endParaRPr lang="zh-CN" altLang="en-US" dirty="0">
              <a:solidFill>
                <a:srgbClr val="E982A7"/>
              </a:solidFill>
              <a:latin typeface="方正兰亭粗黑简体" panose="02000000000000000000" pitchFamily="2" charset="-122"/>
              <a:ea typeface="方正兰亭粗黑简体" panose="02000000000000000000" pitchFamily="2" charset="-122"/>
            </a:endParaRPr>
          </a:p>
        </p:txBody>
      </p:sp>
      <p:grpSp>
        <p:nvGrpSpPr>
          <p:cNvPr id="7" name="组合 6"/>
          <p:cNvGrpSpPr/>
          <p:nvPr/>
        </p:nvGrpSpPr>
        <p:grpSpPr>
          <a:xfrm>
            <a:off x="1577940" y="2024229"/>
            <a:ext cx="526631" cy="453992"/>
            <a:chOff x="4348078" y="1042933"/>
            <a:chExt cx="3495842" cy="3013656"/>
          </a:xfrm>
        </p:grpSpPr>
        <p:sp>
          <p:nvSpPr>
            <p:cNvPr id="8" name="六边形 7"/>
            <p:cNvSpPr/>
            <p:nvPr/>
          </p:nvSpPr>
          <p:spPr>
            <a:xfrm rot="2040000">
              <a:off x="4348079" y="1042933"/>
              <a:ext cx="3495841" cy="3013656"/>
            </a:xfrm>
            <a:prstGeom prst="hexagon">
              <a:avLst/>
            </a:prstGeom>
            <a:solidFill>
              <a:schemeClr val="bg1">
                <a:alpha val="7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800"/>
            </a:p>
          </p:txBody>
        </p:sp>
        <p:sp>
          <p:nvSpPr>
            <p:cNvPr id="9" name="六边形 8"/>
            <p:cNvSpPr/>
            <p:nvPr/>
          </p:nvSpPr>
          <p:spPr>
            <a:xfrm>
              <a:off x="4348078" y="1042933"/>
              <a:ext cx="3495841" cy="3013656"/>
            </a:xfrm>
            <a:prstGeom prst="hexagon">
              <a:avLst/>
            </a:prstGeom>
            <a:solidFill>
              <a:schemeClr val="bg1">
                <a:alpha val="7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800" dirty="0" smtClean="0">
                  <a:solidFill>
                    <a:srgbClr val="E982A7"/>
                  </a:solidFill>
                  <a:latin typeface="Rockwell Std" panose="02060603030405020103" pitchFamily="18" charset="0"/>
                </a:rPr>
                <a:t>1</a:t>
              </a:r>
              <a:endParaRPr lang="zh-CN" altLang="en-US" sz="2800" dirty="0">
                <a:solidFill>
                  <a:srgbClr val="E982A7"/>
                </a:solidFill>
                <a:latin typeface="Rockwell Std" panose="02060603030405020103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10687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rgbClr val="26AA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rgbClr val="E982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7968809" y="2537323"/>
            <a:ext cx="281577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dirty="0" smtClean="0">
                <a:solidFill>
                  <a:srgbClr val="ECEBF0"/>
                </a:solidFill>
                <a:latin typeface="Rockwell Std" panose="02060603030405020103" pitchFamily="18" charset="0"/>
              </a:rPr>
              <a:t>After working for a few years, you’d find that the years sort of just start to blend into each other. Soon it’s hard to tell one year apart from the next. </a:t>
            </a:r>
          </a:p>
        </p:txBody>
      </p:sp>
      <p:graphicFrame>
        <p:nvGraphicFramePr>
          <p:cNvPr id="11" name="Chart 38"/>
          <p:cNvGraphicFramePr/>
          <p:nvPr>
            <p:extLst>
              <p:ext uri="{D42A27DB-BD31-4B8C-83A1-F6EECF244321}">
                <p14:modId xmlns:p14="http://schemas.microsoft.com/office/powerpoint/2010/main" val="531705538"/>
              </p:ext>
            </p:extLst>
          </p:nvPr>
        </p:nvGraphicFramePr>
        <p:xfrm>
          <a:off x="573302" y="711201"/>
          <a:ext cx="5058228" cy="57839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矩形 12"/>
          <p:cNvSpPr/>
          <p:nvPr/>
        </p:nvSpPr>
        <p:spPr>
          <a:xfrm rot="2700000">
            <a:off x="10638973" y="246743"/>
            <a:ext cx="2365828" cy="3628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>
                <a:solidFill>
                  <a:srgbClr val="E982A7"/>
                </a:solidFill>
                <a:latin typeface="方正兰亭粗黑简体" panose="02000000000000000000" pitchFamily="2" charset="-122"/>
                <a:ea typeface="方正兰亭粗黑简体" panose="02000000000000000000" pitchFamily="2" charset="-122"/>
              </a:rPr>
              <a:t>内容</a:t>
            </a:r>
            <a:r>
              <a:rPr lang="zh-CN" altLang="en-US" dirty="0" smtClean="0">
                <a:solidFill>
                  <a:srgbClr val="E982A7"/>
                </a:solidFill>
                <a:latin typeface="方正兰亭粗黑简体" panose="02000000000000000000" pitchFamily="2" charset="-122"/>
                <a:ea typeface="方正兰亭粗黑简体" panose="02000000000000000000" pitchFamily="2" charset="-122"/>
              </a:rPr>
              <a:t>页 </a:t>
            </a:r>
            <a:endParaRPr lang="zh-CN" altLang="en-US" dirty="0">
              <a:solidFill>
                <a:srgbClr val="E982A7"/>
              </a:solidFill>
              <a:latin typeface="方正兰亭粗黑简体" panose="02000000000000000000" pitchFamily="2" charset="-122"/>
              <a:ea typeface="方正兰亭粗黑简体" panose="02000000000000000000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873074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6AA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组合 21"/>
          <p:cNvGrpSpPr/>
          <p:nvPr/>
        </p:nvGrpSpPr>
        <p:grpSpPr>
          <a:xfrm>
            <a:off x="3858741" y="1543872"/>
            <a:ext cx="4474517" cy="3857341"/>
            <a:chOff x="4348078" y="1042933"/>
            <a:chExt cx="3495842" cy="3013656"/>
          </a:xfrm>
        </p:grpSpPr>
        <p:sp>
          <p:nvSpPr>
            <p:cNvPr id="24" name="六边形 23"/>
            <p:cNvSpPr/>
            <p:nvPr/>
          </p:nvSpPr>
          <p:spPr>
            <a:xfrm rot="2040000">
              <a:off x="4348079" y="1042933"/>
              <a:ext cx="3495841" cy="3013656"/>
            </a:xfrm>
            <a:prstGeom prst="hexagon">
              <a:avLst/>
            </a:prstGeom>
            <a:solidFill>
              <a:schemeClr val="bg1">
                <a:alpha val="7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4800"/>
            </a:p>
          </p:txBody>
        </p:sp>
        <p:sp>
          <p:nvSpPr>
            <p:cNvPr id="17" name="六边形 16"/>
            <p:cNvSpPr/>
            <p:nvPr/>
          </p:nvSpPr>
          <p:spPr>
            <a:xfrm>
              <a:off x="4348078" y="1042933"/>
              <a:ext cx="3495841" cy="3013656"/>
            </a:xfrm>
            <a:prstGeom prst="hexagon">
              <a:avLst/>
            </a:prstGeom>
            <a:solidFill>
              <a:schemeClr val="bg1">
                <a:alpha val="7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4800" dirty="0" smtClean="0">
                  <a:solidFill>
                    <a:srgbClr val="26AADC"/>
                  </a:solidFill>
                  <a:latin typeface="Rockwell Std" panose="02060603030405020103" pitchFamily="18" charset="0"/>
                </a:rPr>
                <a:t>thank you for listening</a:t>
              </a:r>
              <a:endParaRPr lang="zh-CN" altLang="en-US" sz="4800" dirty="0">
                <a:solidFill>
                  <a:srgbClr val="26AADC"/>
                </a:solidFill>
                <a:latin typeface="Rockwell Std" panose="02060603030405020103" pitchFamily="18" charset="0"/>
              </a:endParaRPr>
            </a:p>
          </p:txBody>
        </p:sp>
      </p:grpSp>
      <p:sp>
        <p:nvSpPr>
          <p:cNvPr id="26" name="矩形 25"/>
          <p:cNvSpPr/>
          <p:nvPr/>
        </p:nvSpPr>
        <p:spPr>
          <a:xfrm rot="2700000">
            <a:off x="10638973" y="246743"/>
            <a:ext cx="2365828" cy="3628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>
                <a:solidFill>
                  <a:srgbClr val="26AADC"/>
                </a:solidFill>
                <a:latin typeface="方正兰亭粗黑简体" panose="02000000000000000000" pitchFamily="2" charset="-122"/>
                <a:ea typeface="方正兰亭粗黑简体" panose="02000000000000000000" pitchFamily="2" charset="-122"/>
              </a:rPr>
              <a:t>结束页 </a:t>
            </a:r>
            <a:endParaRPr lang="zh-CN" altLang="en-US" dirty="0">
              <a:solidFill>
                <a:srgbClr val="26AADC"/>
              </a:solidFill>
              <a:latin typeface="方正兰亭粗黑简体" panose="02000000000000000000" pitchFamily="2" charset="-122"/>
              <a:ea typeface="方正兰亭粗黑简体" panose="02000000000000000000" pitchFamily="2" charset="-122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2521369" y="622543"/>
            <a:ext cx="1541245" cy="1328659"/>
            <a:chOff x="4348078" y="1042933"/>
            <a:chExt cx="3495842" cy="3013656"/>
          </a:xfrm>
        </p:grpSpPr>
        <p:sp>
          <p:nvSpPr>
            <p:cNvPr id="9" name="六边形 8"/>
            <p:cNvSpPr/>
            <p:nvPr/>
          </p:nvSpPr>
          <p:spPr>
            <a:xfrm rot="2040000">
              <a:off x="4348079" y="1042933"/>
              <a:ext cx="3495841" cy="3013656"/>
            </a:xfrm>
            <a:prstGeom prst="hexagon">
              <a:avLst/>
            </a:prstGeom>
            <a:solidFill>
              <a:schemeClr val="bg1">
                <a:alpha val="7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6600"/>
            </a:p>
          </p:txBody>
        </p:sp>
        <p:sp>
          <p:nvSpPr>
            <p:cNvPr id="10" name="六边形 9"/>
            <p:cNvSpPr/>
            <p:nvPr/>
          </p:nvSpPr>
          <p:spPr>
            <a:xfrm>
              <a:off x="4348078" y="1042933"/>
              <a:ext cx="3495841" cy="3013656"/>
            </a:xfrm>
            <a:prstGeom prst="hexagon">
              <a:avLst/>
            </a:prstGeom>
            <a:solidFill>
              <a:schemeClr val="bg1">
                <a:alpha val="7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 smtClean="0">
                  <a:solidFill>
                    <a:srgbClr val="26AADC"/>
                  </a:solidFill>
                  <a:latin typeface="Rockwell Std" panose="02060603030405020103" pitchFamily="18" charset="0"/>
                </a:rPr>
                <a:t>UNIQUE</a:t>
              </a:r>
            </a:p>
            <a:p>
              <a:pPr algn="ctr"/>
              <a:r>
                <a:rPr lang="en-US" altLang="zh-CN" dirty="0" smtClean="0">
                  <a:solidFill>
                    <a:srgbClr val="26AADC"/>
                  </a:solidFill>
                  <a:latin typeface="Rockwell Std" panose="02060603030405020103" pitchFamily="18" charset="0"/>
                </a:rPr>
                <a:t>PPT</a:t>
              </a:r>
              <a:endParaRPr lang="zh-CN" altLang="en-US" dirty="0">
                <a:solidFill>
                  <a:srgbClr val="26AADC"/>
                </a:solidFill>
                <a:latin typeface="Rockwell Std" panose="02060603030405020103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03837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4351831" y="2878202"/>
            <a:ext cx="748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400" dirty="0" smtClean="0">
                <a:latin typeface="方正兰亭特黑简体" panose="02000000000000000000" pitchFamily="2" charset="-122"/>
                <a:ea typeface="方正兰亭特黑简体" panose="02000000000000000000" pitchFamily="2" charset="-122"/>
              </a:rPr>
              <a:t>中</a:t>
            </a:r>
            <a:endParaRPr lang="zh-CN" altLang="en-US" sz="4400" dirty="0">
              <a:latin typeface="方正兰亭特黑简体" panose="02000000000000000000" pitchFamily="2" charset="-122"/>
              <a:ea typeface="方正兰亭特黑简体" panose="02000000000000000000" pitchFamily="2" charset="-122"/>
            </a:endParaRPr>
          </a:p>
        </p:txBody>
      </p:sp>
      <p:sp>
        <p:nvSpPr>
          <p:cNvPr id="6" name="乘号 5"/>
          <p:cNvSpPr/>
          <p:nvPr/>
        </p:nvSpPr>
        <p:spPr>
          <a:xfrm>
            <a:off x="3911600" y="1078523"/>
            <a:ext cx="4368800" cy="4368800"/>
          </a:xfrm>
          <a:prstGeom prst="mathMultiply">
            <a:avLst>
              <a:gd name="adj1" fmla="val 664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5721538" y="1644488"/>
            <a:ext cx="748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400" dirty="0">
                <a:latin typeface="方正兰亭特黑简体" panose="02000000000000000000" pitchFamily="2" charset="-122"/>
                <a:ea typeface="方正兰亭特黑简体" panose="02000000000000000000" pitchFamily="2" charset="-122"/>
              </a:rPr>
              <a:t>文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7085880" y="2878202"/>
            <a:ext cx="748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400" dirty="0" smtClean="0">
                <a:latin typeface="方正兰亭特黑简体" panose="02000000000000000000" pitchFamily="2" charset="-122"/>
                <a:ea typeface="方正兰亭特黑简体" panose="02000000000000000000" pitchFamily="2" charset="-122"/>
              </a:rPr>
              <a:t>版</a:t>
            </a:r>
            <a:endParaRPr lang="zh-CN" altLang="en-US" sz="4400" dirty="0">
              <a:latin typeface="方正兰亭特黑简体" panose="02000000000000000000" pitchFamily="2" charset="-122"/>
              <a:ea typeface="方正兰亭特黑简体" panose="02000000000000000000" pitchFamily="2" charset="-122"/>
            </a:endParaRPr>
          </a:p>
        </p:txBody>
      </p:sp>
      <p:sp>
        <p:nvSpPr>
          <p:cNvPr id="9" name="等腰三角形 8"/>
          <p:cNvSpPr/>
          <p:nvPr/>
        </p:nvSpPr>
        <p:spPr>
          <a:xfrm flipV="1">
            <a:off x="5942147" y="4571997"/>
            <a:ext cx="336732" cy="290286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67243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6AA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组合 21"/>
          <p:cNvGrpSpPr/>
          <p:nvPr/>
        </p:nvGrpSpPr>
        <p:grpSpPr>
          <a:xfrm>
            <a:off x="3508340" y="1188072"/>
            <a:ext cx="5238608" cy="4516040"/>
            <a:chOff x="4348078" y="1042933"/>
            <a:chExt cx="3495842" cy="3013656"/>
          </a:xfrm>
        </p:grpSpPr>
        <p:sp>
          <p:nvSpPr>
            <p:cNvPr id="24" name="六边形 23"/>
            <p:cNvSpPr/>
            <p:nvPr/>
          </p:nvSpPr>
          <p:spPr>
            <a:xfrm rot="2040000">
              <a:off x="4348079" y="1042933"/>
              <a:ext cx="3495841" cy="3013656"/>
            </a:xfrm>
            <a:prstGeom prst="hexagon">
              <a:avLst/>
            </a:prstGeom>
            <a:solidFill>
              <a:schemeClr val="bg1">
                <a:alpha val="7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6600"/>
            </a:p>
          </p:txBody>
        </p:sp>
        <p:sp>
          <p:nvSpPr>
            <p:cNvPr id="17" name="六边形 16"/>
            <p:cNvSpPr/>
            <p:nvPr/>
          </p:nvSpPr>
          <p:spPr>
            <a:xfrm>
              <a:off x="4348078" y="1042933"/>
              <a:ext cx="3495841" cy="3013656"/>
            </a:xfrm>
            <a:prstGeom prst="hexagon">
              <a:avLst/>
            </a:prstGeom>
            <a:solidFill>
              <a:schemeClr val="bg1">
                <a:alpha val="7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5400" b="1" dirty="0" smtClean="0">
                  <a:solidFill>
                    <a:srgbClr val="26AADC"/>
                  </a:solidFill>
                  <a:latin typeface="张海山锐线体2.0" panose="02000000000000000000" pitchFamily="2" charset="-122"/>
                  <a:ea typeface="张海山锐线体2.0" panose="02000000000000000000" pitchFamily="2" charset="-122"/>
                </a:rPr>
                <a:t>一个比较长超过</a:t>
              </a:r>
              <a:r>
                <a:rPr lang="zh-CN" altLang="en-US" sz="5400" b="1" dirty="0">
                  <a:solidFill>
                    <a:srgbClr val="26AADC"/>
                  </a:solidFill>
                  <a:latin typeface="张海山锐线体2.0" panose="02000000000000000000" pitchFamily="2" charset="-122"/>
                  <a:ea typeface="张海山锐线体2.0" panose="02000000000000000000" pitchFamily="2" charset="-122"/>
                </a:rPr>
                <a:t>八</a:t>
              </a:r>
              <a:r>
                <a:rPr lang="zh-CN" altLang="en-US" sz="5400" b="1" dirty="0" smtClean="0">
                  <a:solidFill>
                    <a:srgbClr val="26AADC"/>
                  </a:solidFill>
                  <a:latin typeface="张海山锐线体2.0" panose="02000000000000000000" pitchFamily="2" charset="-122"/>
                  <a:ea typeface="张海山锐线体2.0" panose="02000000000000000000" pitchFamily="2" charset="-122"/>
                </a:rPr>
                <a:t>个字的中文标题</a:t>
              </a:r>
              <a:endParaRPr lang="zh-CN" altLang="en-US" sz="5400" b="1" dirty="0">
                <a:solidFill>
                  <a:srgbClr val="26AADC"/>
                </a:solidFill>
                <a:latin typeface="张海山锐线体2.0" panose="02000000000000000000" pitchFamily="2" charset="-122"/>
                <a:ea typeface="张海山锐线体2.0" panose="02000000000000000000" pitchFamily="2" charset="-122"/>
              </a:endParaRPr>
            </a:p>
          </p:txBody>
        </p:sp>
      </p:grpSp>
      <p:sp>
        <p:nvSpPr>
          <p:cNvPr id="26" name="矩形 25"/>
          <p:cNvSpPr/>
          <p:nvPr/>
        </p:nvSpPr>
        <p:spPr>
          <a:xfrm rot="2700000">
            <a:off x="10638973" y="246743"/>
            <a:ext cx="2365828" cy="3628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mtClean="0">
                <a:solidFill>
                  <a:srgbClr val="26AADC"/>
                </a:solidFill>
                <a:latin typeface="方正兰亭粗黑简体" panose="02000000000000000000" pitchFamily="2" charset="-122"/>
                <a:ea typeface="方正兰亭粗黑简体" panose="02000000000000000000" pitchFamily="2" charset="-122"/>
              </a:rPr>
              <a:t>封面</a:t>
            </a:r>
            <a:endParaRPr lang="zh-CN" altLang="en-US" dirty="0">
              <a:solidFill>
                <a:srgbClr val="26AADC"/>
              </a:solidFill>
              <a:latin typeface="方正兰亭粗黑简体" panose="02000000000000000000" pitchFamily="2" charset="-122"/>
              <a:ea typeface="方正兰亭粗黑简体" panose="02000000000000000000" pitchFamily="2" charset="-122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5542002" y="138440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>
                <a:solidFill>
                  <a:schemeClr val="bg1"/>
                </a:solidFill>
                <a:latin typeface="张海山锐线体2.0" panose="02000000000000000000" pitchFamily="2" charset="-122"/>
                <a:ea typeface="张海山锐线体2.0" panose="02000000000000000000" pitchFamily="2" charset="-122"/>
              </a:rPr>
              <a:t>主讲人等</a:t>
            </a:r>
            <a:endParaRPr lang="zh-CN" altLang="en-US" dirty="0">
              <a:solidFill>
                <a:schemeClr val="bg1"/>
              </a:solidFill>
              <a:latin typeface="张海山锐线体2.0" panose="02000000000000000000" pitchFamily="2" charset="-122"/>
              <a:ea typeface="张海山锐线体2.0" panose="02000000000000000000" pitchFamily="2" charset="-122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5309653" y="6384412"/>
            <a:ext cx="16177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>
                <a:solidFill>
                  <a:schemeClr val="bg1"/>
                </a:solidFill>
                <a:latin typeface="张海山锐线体2.0" panose="02000000000000000000" pitchFamily="2" charset="-122"/>
                <a:ea typeface="张海山锐线体2.0" panose="02000000000000000000" pitchFamily="2" charset="-122"/>
              </a:defRPr>
            </a:lvl1pPr>
          </a:lstStyle>
          <a:p>
            <a:r>
              <a:rPr lang="en-US" altLang="zh-CN" dirty="0"/>
              <a:t>2013</a:t>
            </a:r>
            <a:r>
              <a:rPr lang="zh-CN" altLang="en-US" dirty="0"/>
              <a:t>年</a:t>
            </a:r>
            <a:r>
              <a:rPr lang="en-US" altLang="zh-CN" dirty="0"/>
              <a:t>6</a:t>
            </a:r>
            <a:r>
              <a:rPr lang="zh-CN" altLang="en-US" dirty="0"/>
              <a:t>月</a:t>
            </a:r>
            <a:r>
              <a:rPr lang="en-US" altLang="zh-CN" dirty="0"/>
              <a:t>6</a:t>
            </a:r>
            <a:r>
              <a:rPr lang="zh-CN" altLang="en-US" dirty="0"/>
              <a:t>日</a:t>
            </a:r>
          </a:p>
        </p:txBody>
      </p:sp>
      <p:grpSp>
        <p:nvGrpSpPr>
          <p:cNvPr id="8" name="组合 7"/>
          <p:cNvGrpSpPr/>
          <p:nvPr/>
        </p:nvGrpSpPr>
        <p:grpSpPr>
          <a:xfrm>
            <a:off x="9126203" y="4569900"/>
            <a:ext cx="1686093" cy="1453528"/>
            <a:chOff x="4348078" y="1042933"/>
            <a:chExt cx="3495842" cy="3013656"/>
          </a:xfrm>
        </p:grpSpPr>
        <p:sp>
          <p:nvSpPr>
            <p:cNvPr id="9" name="六边形 8"/>
            <p:cNvSpPr/>
            <p:nvPr/>
          </p:nvSpPr>
          <p:spPr>
            <a:xfrm rot="2040000">
              <a:off x="4348079" y="1042933"/>
              <a:ext cx="3495841" cy="3013656"/>
            </a:xfrm>
            <a:prstGeom prst="hexagon">
              <a:avLst/>
            </a:prstGeom>
            <a:solidFill>
              <a:schemeClr val="bg1">
                <a:alpha val="7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6600"/>
            </a:p>
          </p:txBody>
        </p:sp>
        <p:sp>
          <p:nvSpPr>
            <p:cNvPr id="10" name="六边形 9"/>
            <p:cNvSpPr/>
            <p:nvPr/>
          </p:nvSpPr>
          <p:spPr>
            <a:xfrm>
              <a:off x="4348078" y="1042933"/>
              <a:ext cx="3495841" cy="3013656"/>
            </a:xfrm>
            <a:prstGeom prst="hexagon">
              <a:avLst/>
            </a:prstGeom>
            <a:solidFill>
              <a:schemeClr val="bg1">
                <a:alpha val="7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400" dirty="0" smtClean="0">
                  <a:solidFill>
                    <a:srgbClr val="26AADC"/>
                  </a:solidFill>
                  <a:latin typeface="张海山锐线体2.0" panose="02000000000000000000" pitchFamily="2" charset="-122"/>
                  <a:ea typeface="张海山锐线体2.0" panose="02000000000000000000" pitchFamily="2" charset="-122"/>
                </a:rPr>
                <a:t>还需要塞满双方</a:t>
              </a:r>
              <a:r>
                <a:rPr lang="en-US" altLang="zh-CN" sz="1400" dirty="0" smtClean="0">
                  <a:solidFill>
                    <a:srgbClr val="26AADC"/>
                  </a:solidFill>
                  <a:latin typeface="张海山锐线体2.0" panose="02000000000000000000" pitchFamily="2" charset="-122"/>
                  <a:ea typeface="张海山锐线体2.0" panose="02000000000000000000" pitchFamily="2" charset="-122"/>
                </a:rPr>
                <a:t>logo</a:t>
              </a:r>
              <a:r>
                <a:rPr lang="zh-CN" altLang="en-US" sz="1400" dirty="0" smtClean="0">
                  <a:solidFill>
                    <a:srgbClr val="26AADC"/>
                  </a:solidFill>
                  <a:latin typeface="张海山锐线体2.0" panose="02000000000000000000" pitchFamily="2" charset="-122"/>
                  <a:ea typeface="张海山锐线体2.0" panose="02000000000000000000" pitchFamily="2" charset="-122"/>
                </a:rPr>
                <a:t>什么的，不然心里发毛，乖乖</a:t>
              </a:r>
              <a:endParaRPr lang="zh-CN" altLang="en-US" sz="1400" dirty="0">
                <a:solidFill>
                  <a:srgbClr val="26AADC"/>
                </a:solidFill>
                <a:latin typeface="张海山锐线体2.0" panose="02000000000000000000" pitchFamily="2" charset="-122"/>
                <a:ea typeface="张海山锐线体2.0" panose="02000000000000000000" pitchFamily="2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1091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D28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4627998" y="651044"/>
            <a:ext cx="2936003" cy="2531036"/>
            <a:chOff x="4348078" y="1042933"/>
            <a:chExt cx="3495842" cy="3013656"/>
          </a:xfrm>
        </p:grpSpPr>
        <p:sp>
          <p:nvSpPr>
            <p:cNvPr id="3" name="六边形 2"/>
            <p:cNvSpPr/>
            <p:nvPr/>
          </p:nvSpPr>
          <p:spPr>
            <a:xfrm rot="2040000">
              <a:off x="4348079" y="1042933"/>
              <a:ext cx="3495841" cy="3013656"/>
            </a:xfrm>
            <a:prstGeom prst="hexagon">
              <a:avLst/>
            </a:prstGeom>
            <a:solidFill>
              <a:schemeClr val="bg1">
                <a:alpha val="7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5400"/>
            </a:p>
          </p:txBody>
        </p:sp>
        <p:sp>
          <p:nvSpPr>
            <p:cNvPr id="4" name="六边形 3"/>
            <p:cNvSpPr/>
            <p:nvPr/>
          </p:nvSpPr>
          <p:spPr>
            <a:xfrm>
              <a:off x="4348078" y="1042933"/>
              <a:ext cx="3495841" cy="3013656"/>
            </a:xfrm>
            <a:prstGeom prst="hexagon">
              <a:avLst/>
            </a:prstGeom>
            <a:solidFill>
              <a:schemeClr val="bg1">
                <a:alpha val="7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3600" b="1" dirty="0" smtClean="0">
                  <a:solidFill>
                    <a:srgbClr val="F5D289"/>
                  </a:solidFill>
                  <a:latin typeface="Rockwell Std" panose="02060603030405020103" pitchFamily="18" charset="0"/>
                </a:rPr>
                <a:t>1</a:t>
              </a:r>
            </a:p>
            <a:p>
              <a:pPr algn="ctr"/>
              <a:r>
                <a:rPr lang="zh-CN" altLang="en-US" sz="2400" dirty="0" smtClean="0">
                  <a:solidFill>
                    <a:srgbClr val="F5D289"/>
                  </a:solidFill>
                  <a:latin typeface="张海山锐线体2.0" panose="02000000000000000000" pitchFamily="2" charset="-122"/>
                  <a:ea typeface="张海山锐线体2.0" panose="02000000000000000000" pitchFamily="2" charset="-122"/>
                </a:rPr>
                <a:t>一定要弄一个目录页，莫名其妙</a:t>
              </a:r>
              <a:endParaRPr lang="en-US" altLang="zh-CN" sz="2400" dirty="0" smtClean="0">
                <a:solidFill>
                  <a:srgbClr val="F5D289"/>
                </a:solidFill>
                <a:latin typeface="张海山锐线体2.0" panose="02000000000000000000" pitchFamily="2" charset="-122"/>
                <a:ea typeface="张海山锐线体2.0" panose="02000000000000000000" pitchFamily="2" charset="-122"/>
              </a:endParaRPr>
            </a:p>
          </p:txBody>
        </p:sp>
      </p:grpSp>
      <p:sp>
        <p:nvSpPr>
          <p:cNvPr id="5" name="矩形 4"/>
          <p:cNvSpPr/>
          <p:nvPr/>
        </p:nvSpPr>
        <p:spPr>
          <a:xfrm rot="2700000">
            <a:off x="10638973" y="246743"/>
            <a:ext cx="2365828" cy="3628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>
                <a:solidFill>
                  <a:srgbClr val="F5D289"/>
                </a:solidFill>
                <a:latin typeface="方正兰亭粗黑简体" panose="02000000000000000000" pitchFamily="2" charset="-122"/>
                <a:ea typeface="方正兰亭粗黑简体" panose="02000000000000000000" pitchFamily="2" charset="-122"/>
              </a:rPr>
              <a:t>目录页</a:t>
            </a:r>
            <a:endParaRPr lang="zh-CN" altLang="en-US" dirty="0">
              <a:solidFill>
                <a:srgbClr val="F5D289"/>
              </a:solidFill>
              <a:latin typeface="方正兰亭粗黑简体" panose="02000000000000000000" pitchFamily="2" charset="-122"/>
              <a:ea typeface="方正兰亭粗黑简体" panose="02000000000000000000" pitchFamily="2" charset="-122"/>
            </a:endParaRPr>
          </a:p>
        </p:txBody>
      </p:sp>
      <p:grpSp>
        <p:nvGrpSpPr>
          <p:cNvPr id="6" name="组合 5"/>
          <p:cNvGrpSpPr/>
          <p:nvPr/>
        </p:nvGrpSpPr>
        <p:grpSpPr>
          <a:xfrm>
            <a:off x="2044455" y="3429000"/>
            <a:ext cx="2936003" cy="2531036"/>
            <a:chOff x="4348078" y="1042933"/>
            <a:chExt cx="3495842" cy="3013656"/>
          </a:xfrm>
        </p:grpSpPr>
        <p:sp>
          <p:nvSpPr>
            <p:cNvPr id="7" name="六边形 6"/>
            <p:cNvSpPr/>
            <p:nvPr/>
          </p:nvSpPr>
          <p:spPr>
            <a:xfrm rot="2040000">
              <a:off x="4348079" y="1042933"/>
              <a:ext cx="3495841" cy="3013656"/>
            </a:xfrm>
            <a:prstGeom prst="hexagon">
              <a:avLst/>
            </a:prstGeom>
            <a:solidFill>
              <a:schemeClr val="bg1">
                <a:alpha val="7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5400"/>
            </a:p>
          </p:txBody>
        </p:sp>
        <p:sp>
          <p:nvSpPr>
            <p:cNvPr id="8" name="六边形 7"/>
            <p:cNvSpPr/>
            <p:nvPr/>
          </p:nvSpPr>
          <p:spPr>
            <a:xfrm>
              <a:off x="4348078" y="1042933"/>
              <a:ext cx="3495841" cy="3013656"/>
            </a:xfrm>
            <a:prstGeom prst="hexagon">
              <a:avLst/>
            </a:prstGeom>
            <a:solidFill>
              <a:schemeClr val="bg1">
                <a:alpha val="7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3600" b="1" dirty="0" smtClean="0">
                  <a:solidFill>
                    <a:srgbClr val="F5D289"/>
                  </a:solidFill>
                  <a:latin typeface="Rockwell Std" panose="02060603030405020103" pitchFamily="18" charset="0"/>
                </a:rPr>
                <a:t>2</a:t>
              </a:r>
            </a:p>
            <a:p>
              <a:pPr algn="ctr"/>
              <a:r>
                <a:rPr lang="zh-CN" altLang="en-US" sz="2400" dirty="0" smtClean="0">
                  <a:solidFill>
                    <a:srgbClr val="F5D289"/>
                  </a:solidFill>
                  <a:latin typeface="张海山锐线体2.0" panose="02000000000000000000" pitchFamily="2" charset="-122"/>
                  <a:ea typeface="张海山锐线体2.0" panose="02000000000000000000" pitchFamily="2" charset="-122"/>
                </a:rPr>
                <a:t>没有目录页的人生是不完整的</a:t>
              </a:r>
              <a:endParaRPr lang="en-US" altLang="zh-CN" sz="2400" dirty="0">
                <a:solidFill>
                  <a:srgbClr val="F5D289"/>
                </a:solidFill>
                <a:latin typeface="张海山锐线体2.0" panose="02000000000000000000" pitchFamily="2" charset="-122"/>
                <a:ea typeface="张海山锐线体2.0" panose="02000000000000000000" pitchFamily="2" charset="-122"/>
              </a:endParaRP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7211542" y="3429000"/>
            <a:ext cx="2936003" cy="2531036"/>
            <a:chOff x="4348078" y="1042933"/>
            <a:chExt cx="3495842" cy="3013656"/>
          </a:xfrm>
        </p:grpSpPr>
        <p:sp>
          <p:nvSpPr>
            <p:cNvPr id="10" name="六边形 9"/>
            <p:cNvSpPr/>
            <p:nvPr/>
          </p:nvSpPr>
          <p:spPr>
            <a:xfrm rot="2040000">
              <a:off x="4348079" y="1042933"/>
              <a:ext cx="3495841" cy="3013656"/>
            </a:xfrm>
            <a:prstGeom prst="hexagon">
              <a:avLst/>
            </a:prstGeom>
            <a:solidFill>
              <a:schemeClr val="bg1">
                <a:alpha val="7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5400"/>
            </a:p>
          </p:txBody>
        </p:sp>
        <p:sp>
          <p:nvSpPr>
            <p:cNvPr id="11" name="六边形 10"/>
            <p:cNvSpPr/>
            <p:nvPr/>
          </p:nvSpPr>
          <p:spPr>
            <a:xfrm>
              <a:off x="4348078" y="1042933"/>
              <a:ext cx="3495841" cy="3013656"/>
            </a:xfrm>
            <a:prstGeom prst="hexagon">
              <a:avLst/>
            </a:prstGeom>
            <a:solidFill>
              <a:schemeClr val="bg1">
                <a:alpha val="7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3600" b="1" dirty="0" smtClean="0">
                  <a:solidFill>
                    <a:srgbClr val="F5D289"/>
                  </a:solidFill>
                  <a:latin typeface="Rockwell Std" panose="02060603030405020103" pitchFamily="18" charset="0"/>
                </a:rPr>
                <a:t>3</a:t>
              </a:r>
            </a:p>
            <a:p>
              <a:pPr algn="ctr"/>
              <a:r>
                <a:rPr lang="zh-CN" altLang="en-US" sz="2400" dirty="0" smtClean="0">
                  <a:solidFill>
                    <a:srgbClr val="F5D289"/>
                  </a:solidFill>
                  <a:latin typeface="张海山锐线体2.0" panose="02000000000000000000" pitchFamily="2" charset="-122"/>
                  <a:ea typeface="张海山锐线体2.0" panose="02000000000000000000" pitchFamily="2" charset="-122"/>
                </a:rPr>
                <a:t>一般不止</a:t>
              </a:r>
              <a:r>
                <a:rPr lang="en-US" altLang="zh-CN" sz="2400" dirty="0" smtClean="0">
                  <a:solidFill>
                    <a:srgbClr val="F5D289"/>
                  </a:solidFill>
                  <a:latin typeface="Rockwell Std" panose="02060603030405020103" pitchFamily="18" charset="0"/>
                  <a:ea typeface="张海山锐线体2.0" panose="02000000000000000000" pitchFamily="2" charset="-122"/>
                </a:rPr>
                <a:t>3</a:t>
              </a:r>
              <a:r>
                <a:rPr lang="zh-CN" altLang="en-US" sz="2400" dirty="0" smtClean="0">
                  <a:solidFill>
                    <a:srgbClr val="F5D289"/>
                  </a:solidFill>
                  <a:latin typeface="张海山锐线体2.0" panose="02000000000000000000" pitchFamily="2" charset="-122"/>
                  <a:ea typeface="张海山锐线体2.0" panose="02000000000000000000" pitchFamily="2" charset="-122"/>
                </a:rPr>
                <a:t>条，会有</a:t>
              </a:r>
              <a:r>
                <a:rPr lang="en-US" altLang="zh-CN" sz="2400" dirty="0" smtClean="0">
                  <a:solidFill>
                    <a:srgbClr val="F5D289"/>
                  </a:solidFill>
                  <a:latin typeface="Rockwell Std" panose="02060603030405020103" pitchFamily="18" charset="0"/>
                </a:rPr>
                <a:t>4</a:t>
              </a:r>
              <a:r>
                <a:rPr lang="zh-CN" altLang="en-US" sz="2400" dirty="0" smtClean="0">
                  <a:solidFill>
                    <a:srgbClr val="F5D289"/>
                  </a:solidFill>
                  <a:latin typeface="Rockwell Std" panose="02060603030405020103" pitchFamily="18" charset="0"/>
                </a:rPr>
                <a:t>、</a:t>
              </a:r>
              <a:r>
                <a:rPr lang="en-US" altLang="zh-CN" sz="2400" dirty="0" smtClean="0">
                  <a:solidFill>
                    <a:srgbClr val="F5D289"/>
                  </a:solidFill>
                  <a:latin typeface="Rockwell Std" panose="02060603030405020103" pitchFamily="18" charset="0"/>
                </a:rPr>
                <a:t>5</a:t>
              </a:r>
              <a:r>
                <a:rPr lang="zh-CN" altLang="en-US" sz="2400" dirty="0" smtClean="0">
                  <a:solidFill>
                    <a:srgbClr val="F5D289"/>
                  </a:solidFill>
                  <a:latin typeface="Rockwell Std" panose="02060603030405020103" pitchFamily="18" charset="0"/>
                </a:rPr>
                <a:t>、</a:t>
              </a:r>
              <a:r>
                <a:rPr lang="en-US" altLang="zh-CN" sz="2400" dirty="0" smtClean="0">
                  <a:solidFill>
                    <a:srgbClr val="F5D289"/>
                  </a:solidFill>
                  <a:latin typeface="Rockwell Std" panose="02060603030405020103" pitchFamily="18" charset="0"/>
                </a:rPr>
                <a:t>6……N</a:t>
              </a:r>
              <a:endParaRPr lang="en-US" altLang="zh-CN" sz="2400" dirty="0">
                <a:solidFill>
                  <a:srgbClr val="F5D289"/>
                </a:solidFill>
                <a:latin typeface="Rockwell Std" panose="02060603030405020103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25522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982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993823" y="2421673"/>
            <a:ext cx="849463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5400" b="1" dirty="0" smtClean="0">
                <a:solidFill>
                  <a:schemeClr val="bg1"/>
                </a:solidFill>
                <a:latin typeface="张海山锐线体2.0" panose="02000000000000000000" pitchFamily="2" charset="-122"/>
                <a:ea typeface="张海山锐线体2.0" panose="02000000000000000000" pitchFamily="2" charset="-122"/>
              </a:rPr>
              <a:t>这一页这么少的字是不行的</a:t>
            </a:r>
            <a:endParaRPr lang="zh-CN" altLang="en-US" sz="5400" b="1" dirty="0">
              <a:solidFill>
                <a:schemeClr val="bg1"/>
              </a:solidFill>
              <a:latin typeface="张海山锐线体2.0" panose="02000000000000000000" pitchFamily="2" charset="-122"/>
              <a:ea typeface="张海山锐线体2.0" panose="02000000000000000000" pitchFamily="2" charset="-122"/>
            </a:endParaRPr>
          </a:p>
        </p:txBody>
      </p:sp>
      <p:sp>
        <p:nvSpPr>
          <p:cNvPr id="6" name="矩形 5"/>
          <p:cNvSpPr/>
          <p:nvPr/>
        </p:nvSpPr>
        <p:spPr>
          <a:xfrm rot="2700000">
            <a:off x="10638973" y="246743"/>
            <a:ext cx="2365828" cy="3628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>
                <a:solidFill>
                  <a:srgbClr val="E982A7"/>
                </a:solidFill>
                <a:latin typeface="方正兰亭粗黑简体" panose="02000000000000000000" pitchFamily="2" charset="-122"/>
                <a:ea typeface="方正兰亭粗黑简体" panose="02000000000000000000" pitchFamily="2" charset="-122"/>
              </a:rPr>
              <a:t>过渡页</a:t>
            </a:r>
            <a:endParaRPr lang="zh-CN" altLang="en-US" dirty="0">
              <a:solidFill>
                <a:srgbClr val="E982A7"/>
              </a:solidFill>
              <a:latin typeface="方正兰亭粗黑简体" panose="02000000000000000000" pitchFamily="2" charset="-122"/>
              <a:ea typeface="方正兰亭粗黑简体" panose="02000000000000000000" pitchFamily="2" charset="-122"/>
            </a:endParaRPr>
          </a:p>
        </p:txBody>
      </p:sp>
      <p:grpSp>
        <p:nvGrpSpPr>
          <p:cNvPr id="7" name="组合 6"/>
          <p:cNvGrpSpPr/>
          <p:nvPr/>
        </p:nvGrpSpPr>
        <p:grpSpPr>
          <a:xfrm>
            <a:off x="1577940" y="2024229"/>
            <a:ext cx="526631" cy="453992"/>
            <a:chOff x="4348078" y="1042933"/>
            <a:chExt cx="3495842" cy="3013656"/>
          </a:xfrm>
        </p:grpSpPr>
        <p:sp>
          <p:nvSpPr>
            <p:cNvPr id="8" name="六边形 7"/>
            <p:cNvSpPr/>
            <p:nvPr/>
          </p:nvSpPr>
          <p:spPr>
            <a:xfrm rot="2040000">
              <a:off x="4348079" y="1042933"/>
              <a:ext cx="3495841" cy="3013656"/>
            </a:xfrm>
            <a:prstGeom prst="hexagon">
              <a:avLst/>
            </a:prstGeom>
            <a:solidFill>
              <a:schemeClr val="bg1">
                <a:alpha val="7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800"/>
            </a:p>
          </p:txBody>
        </p:sp>
        <p:sp>
          <p:nvSpPr>
            <p:cNvPr id="9" name="六边形 8"/>
            <p:cNvSpPr/>
            <p:nvPr/>
          </p:nvSpPr>
          <p:spPr>
            <a:xfrm>
              <a:off x="4348078" y="1042933"/>
              <a:ext cx="3495841" cy="3013656"/>
            </a:xfrm>
            <a:prstGeom prst="hexagon">
              <a:avLst/>
            </a:prstGeom>
            <a:solidFill>
              <a:schemeClr val="bg1">
                <a:alpha val="7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800" dirty="0" smtClean="0">
                  <a:solidFill>
                    <a:srgbClr val="E982A7"/>
                  </a:solidFill>
                  <a:latin typeface="Rockwell Std" panose="02060603030405020103" pitchFamily="18" charset="0"/>
                </a:rPr>
                <a:t>1</a:t>
              </a:r>
              <a:endParaRPr lang="zh-CN" altLang="en-US" sz="2800" dirty="0">
                <a:solidFill>
                  <a:srgbClr val="E982A7"/>
                </a:solidFill>
                <a:latin typeface="Rockwell Std" panose="02060603030405020103" pitchFamily="18" charset="0"/>
              </a:endParaRPr>
            </a:p>
          </p:txBody>
        </p:sp>
      </p:grpSp>
      <p:sp>
        <p:nvSpPr>
          <p:cNvPr id="3" name="文本框 2"/>
          <p:cNvSpPr txBox="1"/>
          <p:nvPr/>
        </p:nvSpPr>
        <p:spPr>
          <a:xfrm>
            <a:off x="2075543" y="3272433"/>
            <a:ext cx="86485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spc="1840" dirty="0" smtClean="0">
                <a:solidFill>
                  <a:schemeClr val="bg1"/>
                </a:solidFill>
                <a:latin typeface="张海山锐线体2.0" panose="02000000000000000000" pitchFamily="2" charset="-122"/>
                <a:ea typeface="张海山锐线体2.0" panose="02000000000000000000" pitchFamily="2" charset="-122"/>
              </a:rPr>
              <a:t>我要塞满塞满塞满塞满，不然我会慌，我忘词</a:t>
            </a:r>
            <a:endParaRPr lang="zh-CN" altLang="en-US" sz="1400" spc="1840" dirty="0">
              <a:solidFill>
                <a:schemeClr val="bg1"/>
              </a:solidFill>
              <a:latin typeface="张海山锐线体2.0" panose="02000000000000000000" pitchFamily="2" charset="-122"/>
              <a:ea typeface="张海山锐线体2.0" panose="02000000000000000000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32391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自定义 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FFFFFF"/>
      </a:hlink>
      <a:folHlink>
        <a:srgbClr val="FFFFFF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486</TotalTime>
  <Words>233</Words>
  <Application>Microsoft Office PowerPoint</Application>
  <PresentationFormat>自定义</PresentationFormat>
  <Paragraphs>54</Paragraphs>
  <Slides>11</Slides>
  <Notes>5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2" baseType="lpstr"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PPTS</dc:title>
  <dc:subject>PPTS</dc:subject>
  <dc:creator>PPTS</dc:creator>
  <cp:keywords>****.taobao.com</cp:keywords>
  <dc:description>****.taobao.com</dc:description>
  <cp:lastModifiedBy>Microsoft</cp:lastModifiedBy>
  <cp:revision>50</cp:revision>
  <dcterms:created xsi:type="dcterms:W3CDTF">2013-06-06T07:23:51Z</dcterms:created>
  <dcterms:modified xsi:type="dcterms:W3CDTF">2016-06-22T07:45:57Z</dcterms:modified>
  <cp:category>****.taobao.com</cp:category>
</cp:coreProperties>
</file>